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  <Relationship Id="rId1" Type="http://schemas.openxmlformats.org/officeDocument/2006/relationships/extended-properties" Target="docProps/app.xml"/>  <Relationship Id="rId2" Type="http://schemas.openxmlformats.org/package/2006/relationships/metadata/core-properties" Target="docProps/core.xml"/>  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notesMasterIdLst>
    <p:notesMasterId r:id="rId63"/>
  </p:notesMaster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  <Relationship Id="rId1" Target="slideMasters/slideMaster1.xml" Type="http://schemas.openxmlformats.org/officeDocument/2006/relationships/slideMaster"/>  <Relationship Id="rId2" Target="slides/slide1.xml" Type="http://schemas.openxmlformats.org/officeDocument/2006/relationships/slide"/>  <Relationship Id="rId3" Target="slides/slide2.xml" Type="http://schemas.openxmlformats.org/officeDocument/2006/relationships/slide"/>  <Relationship Id="rId4" Target="slides/slide3.xml" Type="http://schemas.openxmlformats.org/officeDocument/2006/relationships/slide"/>  <Relationship Id="rId5" Target="slides/slide4.xml" Type="http://schemas.openxmlformats.org/officeDocument/2006/relationships/slide"/>  <Relationship Id="rId6" Target="slides/slide5.xml" Type="http://schemas.openxmlformats.org/officeDocument/2006/relationships/slide"/>  <Relationship Id="rId7" Target="slides/slide6.xml" Type="http://schemas.openxmlformats.org/officeDocument/2006/relationships/slide"/>  <Relationship Id="rId8" Target="slides/slide7.xml" Type="http://schemas.openxmlformats.org/officeDocument/2006/relationships/slide"/>  <Relationship Id="rId9" Target="slides/slide8.xml" Type="http://schemas.openxmlformats.org/officeDocument/2006/relationships/slide"/>  <Relationship Id="rId10" Target="slides/slide9.xml" Type="http://schemas.openxmlformats.org/officeDocument/2006/relationships/slide"/>  <Relationship Id="rId11" Target="slides/slide10.xml" Type="http://schemas.openxmlformats.org/officeDocument/2006/relationships/slide"/>  <Relationship Id="rId12" Target="slides/slide11.xml" Type="http://schemas.openxmlformats.org/officeDocument/2006/relationships/slide"/>  <Relationship Id="rId13" Target="slides/slide12.xml" Type="http://schemas.openxmlformats.org/officeDocument/2006/relationships/slide"/>  <Relationship Id="rId14" Target="slides/slide13.xml" Type="http://schemas.openxmlformats.org/officeDocument/2006/relationships/slide"/>  <Relationship Id="rId15" Target="slides/slide14.xml" Type="http://schemas.openxmlformats.org/officeDocument/2006/relationships/slide"/>  <Relationship Id="rId16" Target="slides/slide15.xml" Type="http://schemas.openxmlformats.org/officeDocument/2006/relationships/slide"/>  <Relationship Id="rId17" Target="slides/slide16.xml" Type="http://schemas.openxmlformats.org/officeDocument/2006/relationships/slide"/>  <Relationship Id="rId18" Target="slides/slide17.xml" Type="http://schemas.openxmlformats.org/officeDocument/2006/relationships/slide"/>  <Relationship Id="rId19" Target="slides/slide18.xml" Type="http://schemas.openxmlformats.org/officeDocument/2006/relationships/slide"/>  <Relationship Id="rId20" Target="slides/slide19.xml" Type="http://schemas.openxmlformats.org/officeDocument/2006/relationships/slide"/>  <Relationship Id="rId21" Target="slides/slide20.xml" Type="http://schemas.openxmlformats.org/officeDocument/2006/relationships/slide"/>  <Relationship Id="rId22" Target="slides/slide21.xml" Type="http://schemas.openxmlformats.org/officeDocument/2006/relationships/slide"/>  <Relationship Id="rId23" Target="slides/slide22.xml" Type="http://schemas.openxmlformats.org/officeDocument/2006/relationships/slide"/>  <Relationship Id="rId24" Target="slides/slide23.xml" Type="http://schemas.openxmlformats.org/officeDocument/2006/relationships/slide"/>  <Relationship Id="rId25" Target="slides/slide24.xml" Type="http://schemas.openxmlformats.org/officeDocument/2006/relationships/slide"/>  <Relationship Id="rId26" Target="slides/slide25.xml" Type="http://schemas.openxmlformats.org/officeDocument/2006/relationships/slide"/>  <Relationship Id="rId27" Target="slides/slide26.xml" Type="http://schemas.openxmlformats.org/officeDocument/2006/relationships/slide"/>  <Relationship Id="rId28" Target="slides/slide27.xml" Type="http://schemas.openxmlformats.org/officeDocument/2006/relationships/slide"/>  <Relationship Id="rId29" Target="slides/slide28.xml" Type="http://schemas.openxmlformats.org/officeDocument/2006/relationships/slide"/>  <Relationship Id="rId30" Target="slides/slide29.xml" Type="http://schemas.openxmlformats.org/officeDocument/2006/relationships/slide"/>  <Relationship Id="rId31" Target="slides/slide30.xml" Type="http://schemas.openxmlformats.org/officeDocument/2006/relationships/slide"/>  <Relationship Id="rId32" Target="slides/slide31.xml" Type="http://schemas.openxmlformats.org/officeDocument/2006/relationships/slide"/>  <Relationship Id="rId33" Target="slides/slide32.xml" Type="http://schemas.openxmlformats.org/officeDocument/2006/relationships/slide"/>  <Relationship Id="rId34" Target="slides/slide33.xml" Type="http://schemas.openxmlformats.org/officeDocument/2006/relationships/slide"/>  <Relationship Id="rId35" Target="slides/slide34.xml" Type="http://schemas.openxmlformats.org/officeDocument/2006/relationships/slide"/>  <Relationship Id="rId36" Target="slides/slide35.xml" Type="http://schemas.openxmlformats.org/officeDocument/2006/relationships/slide"/>  <Relationship Id="rId37" Target="slides/slide36.xml" Type="http://schemas.openxmlformats.org/officeDocument/2006/relationships/slide"/>  <Relationship Id="rId38" Target="slides/slide37.xml" Type="http://schemas.openxmlformats.org/officeDocument/2006/relationships/slide"/>  <Relationship Id="rId39" Target="slides/slide38.xml" Type="http://schemas.openxmlformats.org/officeDocument/2006/relationships/slide"/>  <Relationship Id="rId40" Target="slides/slide39.xml" Type="http://schemas.openxmlformats.org/officeDocument/2006/relationships/slide"/>  <Relationship Id="rId41" Target="slides/slide40.xml" Type="http://schemas.openxmlformats.org/officeDocument/2006/relationships/slide"/>  <Relationship Id="rId42" Target="slides/slide41.xml" Type="http://schemas.openxmlformats.org/officeDocument/2006/relationships/slide"/>  <Relationship Id="rId43" Target="slides/slide42.xml" Type="http://schemas.openxmlformats.org/officeDocument/2006/relationships/slide"/>  <Relationship Id="rId44" Target="slides/slide43.xml" Type="http://schemas.openxmlformats.org/officeDocument/2006/relationships/slide"/>  <Relationship Id="rId45" Target="slides/slide44.xml" Type="http://schemas.openxmlformats.org/officeDocument/2006/relationships/slide"/>  <Relationship Id="rId46" Target="slides/slide45.xml" Type="http://schemas.openxmlformats.org/officeDocument/2006/relationships/slide"/>  <Relationship Id="rId47" Target="slides/slide46.xml" Type="http://schemas.openxmlformats.org/officeDocument/2006/relationships/slide"/>  <Relationship Id="rId48" Target="slides/slide47.xml" Type="http://schemas.openxmlformats.org/officeDocument/2006/relationships/slide"/>  <Relationship Id="rId49" Target="slides/slide48.xml" Type="http://schemas.openxmlformats.org/officeDocument/2006/relationships/slide"/>  <Relationship Id="rId50" Target="slides/slide49.xml" Type="http://schemas.openxmlformats.org/officeDocument/2006/relationships/slide"/>  <Relationship Id="rId51" Target="slides/slide50.xml" Type="http://schemas.openxmlformats.org/officeDocument/2006/relationships/slide"/>  <Relationship Id="rId52" Target="slides/slide51.xml" Type="http://schemas.openxmlformats.org/officeDocument/2006/relationships/slide"/>  <Relationship Id="rId53" Target="slides/slide52.xml" Type="http://schemas.openxmlformats.org/officeDocument/2006/relationships/slide"/>  <Relationship Id="rId54" Target="slides/slide53.xml" Type="http://schemas.openxmlformats.org/officeDocument/2006/relationships/slide"/>  <Relationship Id="rId55" Target="slides/slide54.xml" Type="http://schemas.openxmlformats.org/officeDocument/2006/relationships/slide"/>  <Relationship Id="rId56" Target="slides/slide55.xml" Type="http://schemas.openxmlformats.org/officeDocument/2006/relationships/slide"/>  <Relationship Id="rId57" Target="slides/slide56.xml" Type="http://schemas.openxmlformats.org/officeDocument/2006/relationships/slide"/>  <Relationship Id="rId58" Target="slides/slide57.xml" Type="http://schemas.openxmlformats.org/officeDocument/2006/relationships/slide"/>  <Relationship Id="rId59" Type="http://schemas.openxmlformats.org/officeDocument/2006/relationships/presProps" Target="presProps.xml"/>  <Relationship Id="rId60" Type="http://schemas.openxmlformats.org/officeDocument/2006/relationships/viewProps" Target="viewProps.xml"/>  <Relationship Id="rId61" Type="http://schemas.openxmlformats.org/officeDocument/2006/relationships/theme" Target="theme/theme1.xml"/>  <Relationship Id="rId62" Type="http://schemas.openxmlformats.org/officeDocument/2006/relationships/tableStyles" Target="tableStyles.xml"/>  <Relationship Id="rId63" Type="http://schemas.openxmlformats.org/officeDocument/2006/relationships/notesMaster" Target="notesMasters/notesMaster1.xml"/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arget="../media/image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.xml" Type="http://schemas.openxmlformats.org/officeDocument/2006/relationships/notesSlide"/></Relationships>
</file>

<file path=ppt/slides/_rels/slide10.xml.rels><?xml version="1.0" encoding="UTF-8" standalone="yes"?>
<Relationships xmlns="http://schemas.openxmlformats.org/package/2006/relationships"><Relationship Id="rId1" Target="../media/image1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.xml" Type="http://schemas.openxmlformats.org/officeDocument/2006/relationships/notesSlide"/></Relationships>
</file>

<file path=ppt/slides/_rels/slide11.xml.rels><?xml version="1.0" encoding="UTF-8" standalone="yes"?>
<Relationships xmlns="http://schemas.openxmlformats.org/package/2006/relationships"><Relationship Id="rId1" Target="../media/image1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.xml" Type="http://schemas.openxmlformats.org/officeDocument/2006/relationships/notesSlide"/></Relationships>
</file>

<file path=ppt/slides/_rels/slide12.xml.rels><?xml version="1.0" encoding="UTF-8" standalone="yes"?>
<Relationships xmlns="http://schemas.openxmlformats.org/package/2006/relationships"><Relationship Id="rId1" Target="../media/image1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.xml" Type="http://schemas.openxmlformats.org/officeDocument/2006/relationships/notesSlide"/></Relationships>
</file>

<file path=ppt/slides/_rels/slide13.xml.rels><?xml version="1.0" encoding="UTF-8" standalone="yes"?>
<Relationships xmlns="http://schemas.openxmlformats.org/package/2006/relationships"><Relationship Id="rId1" Target="../media/image1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3.xml" Type="http://schemas.openxmlformats.org/officeDocument/2006/relationships/notesSlide"/></Relationships>
</file>

<file path=ppt/slides/_rels/slide14.xml.rels><?xml version="1.0" encoding="UTF-8" standalone="yes"?>
<Relationships xmlns="http://schemas.openxmlformats.org/package/2006/relationships"><Relationship Id="rId1" Target="../media/image1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4.xml" Type="http://schemas.openxmlformats.org/officeDocument/2006/relationships/notesSlide"/></Relationships>
</file>

<file path=ppt/slides/_rels/slide15.xml.rels><?xml version="1.0" encoding="UTF-8" standalone="yes"?>
<Relationships xmlns="http://schemas.openxmlformats.org/package/2006/relationships"><Relationship Id="rId1" Target="../media/image1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5.xml" Type="http://schemas.openxmlformats.org/officeDocument/2006/relationships/notesSlide"/></Relationships>
</file>

<file path=ppt/slides/_rels/slide16.xml.rels><?xml version="1.0" encoding="UTF-8" standalone="yes"?>
<Relationships xmlns="http://schemas.openxmlformats.org/package/2006/relationships"><Relationship Id="rId1" Target="../media/image1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6.xml" Type="http://schemas.openxmlformats.org/officeDocument/2006/relationships/notesSlide"/></Relationships>
</file>

<file path=ppt/slides/_rels/slide17.xml.rels><?xml version="1.0" encoding="UTF-8" standalone="yes"?>
<Relationships xmlns="http://schemas.openxmlformats.org/package/2006/relationships"><Relationship Id="rId1" Target="../media/image1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7.xml" Type="http://schemas.openxmlformats.org/officeDocument/2006/relationships/notesSlide"/></Relationships>
</file>

<file path=ppt/slides/_rels/slide18.xml.rels><?xml version="1.0" encoding="UTF-8" standalone="yes"?>
<Relationships xmlns="http://schemas.openxmlformats.org/package/2006/relationships"><Relationship Id="rId1" Target="../media/image1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8.xml" Type="http://schemas.openxmlformats.org/officeDocument/2006/relationships/notesSlide"/></Relationships>
</file>

<file path=ppt/slides/_rels/slide19.xml.rels><?xml version="1.0" encoding="UTF-8" standalone="yes"?>
<Relationships xmlns="http://schemas.openxmlformats.org/package/2006/relationships"><Relationship Id="rId1" Target="../media/image1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9.xml" Type="http://schemas.openxmlformats.org/officeDocument/2006/relationships/notesSlide"/></Relationships>
</file>

<file path=ppt/slides/_rels/slide2.xml.rels><?xml version="1.0" encoding="UTF-8" standalone="yes"?>
<Relationships xmlns="http://schemas.openxmlformats.org/package/2006/relationships"><Relationship Id="rId1" Target="../media/image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.xml" Type="http://schemas.openxmlformats.org/officeDocument/2006/relationships/notesSlide"/></Relationships>
</file>

<file path=ppt/slides/_rels/slide20.xml.rels><?xml version="1.0" encoding="UTF-8" standalone="yes"?>
<Relationships xmlns="http://schemas.openxmlformats.org/package/2006/relationships"><Relationship Id="rId1" Target="../media/image2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0.xml" Type="http://schemas.openxmlformats.org/officeDocument/2006/relationships/notesSlide"/></Relationships>
</file>

<file path=ppt/slides/_rels/slide21.xml.rels><?xml version="1.0" encoding="UTF-8" standalone="yes"?>
<Relationships xmlns="http://schemas.openxmlformats.org/package/2006/relationships"><Relationship Id="rId1" Target="../media/image2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1.xml" Type="http://schemas.openxmlformats.org/officeDocument/2006/relationships/notesSlide"/></Relationships>
</file>

<file path=ppt/slides/_rels/slide22.xml.rels><?xml version="1.0" encoding="UTF-8" standalone="yes"?>
<Relationships xmlns="http://schemas.openxmlformats.org/package/2006/relationships"><Relationship Id="rId1" Target="../media/image2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2.xml" Type="http://schemas.openxmlformats.org/officeDocument/2006/relationships/notesSlide"/></Relationships>
</file>

<file path=ppt/slides/_rels/slide23.xml.rels><?xml version="1.0" encoding="UTF-8" standalone="yes"?>
<Relationships xmlns="http://schemas.openxmlformats.org/package/2006/relationships"><Relationship Id="rId1" Target="../media/image2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3.xml" Type="http://schemas.openxmlformats.org/officeDocument/2006/relationships/notesSlide"/></Relationships>
</file>

<file path=ppt/slides/_rels/slide24.xml.rels><?xml version="1.0" encoding="UTF-8" standalone="yes"?>
<Relationships xmlns="http://schemas.openxmlformats.org/package/2006/relationships"><Relationship Id="rId1" Target="../media/image2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4.xml" Type="http://schemas.openxmlformats.org/officeDocument/2006/relationships/notesSlide"/></Relationships>
</file>

<file path=ppt/slides/_rels/slide25.xml.rels><?xml version="1.0" encoding="UTF-8" standalone="yes"?>
<Relationships xmlns="http://schemas.openxmlformats.org/package/2006/relationships"><Relationship Id="rId1" Target="../media/image2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5.xml" Type="http://schemas.openxmlformats.org/officeDocument/2006/relationships/notesSlide"/></Relationships>
</file>

<file path=ppt/slides/_rels/slide26.xml.rels><?xml version="1.0" encoding="UTF-8" standalone="yes"?>
<Relationships xmlns="http://schemas.openxmlformats.org/package/2006/relationships"><Relationship Id="rId1" Target="../media/image2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6.xml" Type="http://schemas.openxmlformats.org/officeDocument/2006/relationships/notesSlide"/></Relationships>
</file>

<file path=ppt/slides/_rels/slide27.xml.rels><?xml version="1.0" encoding="UTF-8" standalone="yes"?>
<Relationships xmlns="http://schemas.openxmlformats.org/package/2006/relationships"><Relationship Id="rId1" Target="../media/image2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7.xml" Type="http://schemas.openxmlformats.org/officeDocument/2006/relationships/notesSlide"/></Relationships>
</file>

<file path=ppt/slides/_rels/slide28.xml.rels><?xml version="1.0" encoding="UTF-8" standalone="yes"?>
<Relationships xmlns="http://schemas.openxmlformats.org/package/2006/relationships"><Relationship Id="rId1" Target="../media/image2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8.xml" Type="http://schemas.openxmlformats.org/officeDocument/2006/relationships/notesSlide"/></Relationships>
</file>

<file path=ppt/slides/_rels/slide29.xml.rels><?xml version="1.0" encoding="UTF-8" standalone="yes"?>
<Relationships xmlns="http://schemas.openxmlformats.org/package/2006/relationships"><Relationship Id="rId1" Target="../media/image2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9.xml" Type="http://schemas.openxmlformats.org/officeDocument/2006/relationships/notesSlide"/></Relationships>
</file>

<file path=ppt/slides/_rels/slide3.xml.rels><?xml version="1.0" encoding="UTF-8" standalone="yes"?>
<Relationships xmlns="http://schemas.openxmlformats.org/package/2006/relationships"><Relationship Id="rId1" Target="../media/image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.xml" Type="http://schemas.openxmlformats.org/officeDocument/2006/relationships/notesSlide"/></Relationships>
</file>

<file path=ppt/slides/_rels/slide30.xml.rels><?xml version="1.0" encoding="UTF-8" standalone="yes"?>
<Relationships xmlns="http://schemas.openxmlformats.org/package/2006/relationships"><Relationship Id="rId1" Target="../media/image3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0.xml" Type="http://schemas.openxmlformats.org/officeDocument/2006/relationships/notesSlide"/></Relationships>
</file>

<file path=ppt/slides/_rels/slide31.xml.rels><?xml version="1.0" encoding="UTF-8" standalone="yes"?>
<Relationships xmlns="http://schemas.openxmlformats.org/package/2006/relationships"><Relationship Id="rId1" Target="../media/image3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1.xml" Type="http://schemas.openxmlformats.org/officeDocument/2006/relationships/notesSlide"/></Relationships>
</file>

<file path=ppt/slides/_rels/slide32.xml.rels><?xml version="1.0" encoding="UTF-8" standalone="yes"?>
<Relationships xmlns="http://schemas.openxmlformats.org/package/2006/relationships"><Relationship Id="rId1" Target="../media/image3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2.xml" Type="http://schemas.openxmlformats.org/officeDocument/2006/relationships/notesSlide"/></Relationships>
</file>

<file path=ppt/slides/_rels/slide33.xml.rels><?xml version="1.0" encoding="UTF-8" standalone="yes"?>
<Relationships xmlns="http://schemas.openxmlformats.org/package/2006/relationships"><Relationship Id="rId1" Target="../media/image3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3.xml" Type="http://schemas.openxmlformats.org/officeDocument/2006/relationships/notesSlide"/></Relationships>
</file>

<file path=ppt/slides/_rels/slide34.xml.rels><?xml version="1.0" encoding="UTF-8" standalone="yes"?>
<Relationships xmlns="http://schemas.openxmlformats.org/package/2006/relationships"><Relationship Id="rId1" Target="../media/image3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4.xml" Type="http://schemas.openxmlformats.org/officeDocument/2006/relationships/notesSlide"/></Relationships>
</file>

<file path=ppt/slides/_rels/slide35.xml.rels><?xml version="1.0" encoding="UTF-8" standalone="yes"?>
<Relationships xmlns="http://schemas.openxmlformats.org/package/2006/relationships"><Relationship Id="rId1" Target="../media/image3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5.xml" Type="http://schemas.openxmlformats.org/officeDocument/2006/relationships/notesSlide"/></Relationships>
</file>

<file path=ppt/slides/_rels/slide36.xml.rels><?xml version="1.0" encoding="UTF-8" standalone="yes"?>
<Relationships xmlns="http://schemas.openxmlformats.org/package/2006/relationships"><Relationship Id="rId1" Target="../media/image3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6.xml" Type="http://schemas.openxmlformats.org/officeDocument/2006/relationships/notesSlide"/></Relationships>
</file>

<file path=ppt/slides/_rels/slide37.xml.rels><?xml version="1.0" encoding="UTF-8" standalone="yes"?>
<Relationships xmlns="http://schemas.openxmlformats.org/package/2006/relationships"><Relationship Id="rId1" Target="../media/image3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7.xml" Type="http://schemas.openxmlformats.org/officeDocument/2006/relationships/notesSlide"/></Relationships>
</file>

<file path=ppt/slides/_rels/slide38.xml.rels><?xml version="1.0" encoding="UTF-8" standalone="yes"?>
<Relationships xmlns="http://schemas.openxmlformats.org/package/2006/relationships"><Relationship Id="rId1" Target="../media/image3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8.xml" Type="http://schemas.openxmlformats.org/officeDocument/2006/relationships/notesSlide"/></Relationships>
</file>

<file path=ppt/slides/_rels/slide39.xml.rels><?xml version="1.0" encoding="UTF-8" standalone="yes"?>
<Relationships xmlns="http://schemas.openxmlformats.org/package/2006/relationships"><Relationship Id="rId1" Target="../media/image3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9.xml" Type="http://schemas.openxmlformats.org/officeDocument/2006/relationships/notesSlide"/></Relationships>
</file>

<file path=ppt/slides/_rels/slide4.xml.rels><?xml version="1.0" encoding="UTF-8" standalone="yes"?>
<Relationships xmlns="http://schemas.openxmlformats.org/package/2006/relationships"><Relationship Id="rId1" Target="../media/image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.xml" Type="http://schemas.openxmlformats.org/officeDocument/2006/relationships/notesSlide"/></Relationships>
</file>

<file path=ppt/slides/_rels/slide40.xml.rels><?xml version="1.0" encoding="UTF-8" standalone="yes"?>
<Relationships xmlns="http://schemas.openxmlformats.org/package/2006/relationships"><Relationship Id="rId1" Target="../media/image4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0.xml" Type="http://schemas.openxmlformats.org/officeDocument/2006/relationships/notesSlide"/></Relationships>
</file>

<file path=ppt/slides/_rels/slide41.xml.rels><?xml version="1.0" encoding="UTF-8" standalone="yes"?>
<Relationships xmlns="http://schemas.openxmlformats.org/package/2006/relationships"><Relationship Id="rId1" Target="../media/image4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1.xml" Type="http://schemas.openxmlformats.org/officeDocument/2006/relationships/notesSlide"/></Relationships>
</file>

<file path=ppt/slides/_rels/slide42.xml.rels><?xml version="1.0" encoding="UTF-8" standalone="yes"?>
<Relationships xmlns="http://schemas.openxmlformats.org/package/2006/relationships"><Relationship Id="rId1" Target="../media/image4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2.xml" Type="http://schemas.openxmlformats.org/officeDocument/2006/relationships/notesSlide"/></Relationships>
</file>

<file path=ppt/slides/_rels/slide43.xml.rels><?xml version="1.0" encoding="UTF-8" standalone="yes"?>
<Relationships xmlns="http://schemas.openxmlformats.org/package/2006/relationships"><Relationship Id="rId1" Target="../media/image4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3.xml" Type="http://schemas.openxmlformats.org/officeDocument/2006/relationships/notesSlide"/></Relationships>
</file>

<file path=ppt/slides/_rels/slide44.xml.rels><?xml version="1.0" encoding="UTF-8" standalone="yes"?>
<Relationships xmlns="http://schemas.openxmlformats.org/package/2006/relationships"><Relationship Id="rId1" Target="../media/image4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4.xml" Type="http://schemas.openxmlformats.org/officeDocument/2006/relationships/notesSlide"/></Relationships>
</file>

<file path=ppt/slides/_rels/slide45.xml.rels><?xml version="1.0" encoding="UTF-8" standalone="yes"?>
<Relationships xmlns="http://schemas.openxmlformats.org/package/2006/relationships"><Relationship Id="rId1" Target="../media/image4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5.xml" Type="http://schemas.openxmlformats.org/officeDocument/2006/relationships/notesSlide"/></Relationships>
</file>

<file path=ppt/slides/_rels/slide46.xml.rels><?xml version="1.0" encoding="UTF-8" standalone="yes"?>
<Relationships xmlns="http://schemas.openxmlformats.org/package/2006/relationships"><Relationship Id="rId1" Target="../media/image4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6.xml" Type="http://schemas.openxmlformats.org/officeDocument/2006/relationships/notesSlide"/></Relationships>
</file>

<file path=ppt/slides/_rels/slide47.xml.rels><?xml version="1.0" encoding="UTF-8" standalone="yes"?>
<Relationships xmlns="http://schemas.openxmlformats.org/package/2006/relationships"><Relationship Id="rId1" Target="../media/image4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7.xml" Type="http://schemas.openxmlformats.org/officeDocument/2006/relationships/notesSlide"/></Relationships>
</file>

<file path=ppt/slides/_rels/slide48.xml.rels><?xml version="1.0" encoding="UTF-8" standalone="yes"?>
<Relationships xmlns="http://schemas.openxmlformats.org/package/2006/relationships"><Relationship Id="rId1" Target="../media/image4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8.xml" Type="http://schemas.openxmlformats.org/officeDocument/2006/relationships/notesSlide"/></Relationships>
</file>

<file path=ppt/slides/_rels/slide49.xml.rels><?xml version="1.0" encoding="UTF-8" standalone="yes"?>
<Relationships xmlns="http://schemas.openxmlformats.org/package/2006/relationships"><Relationship Id="rId1" Target="../media/image4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9.xml" Type="http://schemas.openxmlformats.org/officeDocument/2006/relationships/notesSlide"/></Relationships>
</file>

<file path=ppt/slides/_rels/slide5.xml.rels><?xml version="1.0" encoding="UTF-8" standalone="yes"?>
<Relationships xmlns="http://schemas.openxmlformats.org/package/2006/relationships"><Relationship Id="rId1" Target="../media/image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.xml" Type="http://schemas.openxmlformats.org/officeDocument/2006/relationships/notesSlide"/></Relationships>
</file>

<file path=ppt/slides/_rels/slide50.xml.rels><?xml version="1.0" encoding="UTF-8" standalone="yes"?>
<Relationships xmlns="http://schemas.openxmlformats.org/package/2006/relationships"><Relationship Id="rId1" Target="../media/image5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0.xml" Type="http://schemas.openxmlformats.org/officeDocument/2006/relationships/notesSlide"/></Relationships>
</file>

<file path=ppt/slides/_rels/slide51.xml.rels><?xml version="1.0" encoding="UTF-8" standalone="yes"?>
<Relationships xmlns="http://schemas.openxmlformats.org/package/2006/relationships"><Relationship Id="rId1" Target="../media/image5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1.xml" Type="http://schemas.openxmlformats.org/officeDocument/2006/relationships/notesSlide"/></Relationships>
</file>

<file path=ppt/slides/_rels/slide52.xml.rels><?xml version="1.0" encoding="UTF-8" standalone="yes"?>
<Relationships xmlns="http://schemas.openxmlformats.org/package/2006/relationships"><Relationship Id="rId1" Target="../media/image5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2.xml" Type="http://schemas.openxmlformats.org/officeDocument/2006/relationships/notesSlide"/></Relationships>
</file>

<file path=ppt/slides/_rels/slide53.xml.rels><?xml version="1.0" encoding="UTF-8" standalone="yes"?>
<Relationships xmlns="http://schemas.openxmlformats.org/package/2006/relationships"><Relationship Id="rId1" Target="../media/image5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3.xml" Type="http://schemas.openxmlformats.org/officeDocument/2006/relationships/notesSlide"/></Relationships>
</file>

<file path=ppt/slides/_rels/slide54.xml.rels><?xml version="1.0" encoding="UTF-8" standalone="yes"?>
<Relationships xmlns="http://schemas.openxmlformats.org/package/2006/relationships"><Relationship Id="rId1" Target="../media/image5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4.xml" Type="http://schemas.openxmlformats.org/officeDocument/2006/relationships/notesSlide"/></Relationships>
</file>

<file path=ppt/slides/_rels/slide55.xml.rels><?xml version="1.0" encoding="UTF-8" standalone="yes"?>
<Relationships xmlns="http://schemas.openxmlformats.org/package/2006/relationships"><Relationship Id="rId1" Target="../media/image5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5.xml" Type="http://schemas.openxmlformats.org/officeDocument/2006/relationships/notesSlide"/></Relationships>
</file>

<file path=ppt/slides/_rels/slide56.xml.rels><?xml version="1.0" encoding="UTF-8" standalone="yes"?>
<Relationships xmlns="http://schemas.openxmlformats.org/package/2006/relationships"><Relationship Id="rId1" Target="../media/image5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6.xml" Type="http://schemas.openxmlformats.org/officeDocument/2006/relationships/notesSlide"/></Relationships>
</file>

<file path=ppt/slides/_rels/slide57.xml.rels><?xml version="1.0" encoding="UTF-8" standalone="yes"?>
<Relationships xmlns="http://schemas.openxmlformats.org/package/2006/relationships"><Relationship Id="rId1" Target="../media/image5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7.xml" Type="http://schemas.openxmlformats.org/officeDocument/2006/relationships/notesSlide"/></Relationships>
</file>

<file path=ppt/slides/_rels/slide6.xml.rels><?xml version="1.0" encoding="UTF-8" standalone="yes"?>
<Relationships xmlns="http://schemas.openxmlformats.org/package/2006/relationships"><Relationship Id="rId1" Target="../media/image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.xml" Type="http://schemas.openxmlformats.org/officeDocument/2006/relationships/notesSlide"/></Relationships>
</file>

<file path=ppt/slides/_rels/slide7.xml.rels><?xml version="1.0" encoding="UTF-8" standalone="yes"?>
<Relationships xmlns="http://schemas.openxmlformats.org/package/2006/relationships"><Relationship Id="rId1" Target="../media/image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.xml" Type="http://schemas.openxmlformats.org/officeDocument/2006/relationships/notesSlide"/></Relationships>
</file>

<file path=ppt/slides/_rels/slide8.xml.rels><?xml version="1.0" encoding="UTF-8" standalone="yes"?>
<Relationships xmlns="http://schemas.openxmlformats.org/package/2006/relationships"><Relationship Id="rId1" Target="../media/image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.xml" Type="http://schemas.openxmlformats.org/officeDocument/2006/relationships/notesSlide"/></Relationships>
</file>

<file path=ppt/slides/_rels/slide9.xml.rels><?xml version="1.0" encoding="UTF-8" standalone="yes"?>
<Relationships xmlns="http://schemas.openxmlformats.org/package/2006/relationships"><Relationship Id="rId1" Target="../media/image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.xml" Type="http://schemas.openxmlformats.org/officeDocument/2006/relationships/notesSlid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4f433c3-c765-4c2a-a81e-ec9d453bde2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cc248a2-1926-4318-bae5-d434dc5837c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045f9a9-07b2-41df-851c-1ce7e95dcc6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73a3044-4dae-4cf2-9056-ee38b5f279ca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176c48e-512b-4f86-889f-ef19056f5df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7f6c267-5292-48d8-8ba7-ad1968b211eb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77d7af4-0c1a-4c24-a1cf-561f9359cc51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437c5e7-9d7c-4661-b558-a857adc4f30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d69fd06-c1f1-4bc4-bd25-2c306891c386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07a8137-9d4a-4512-8abe-2b64fba94a7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14b7da6-25f2-42d6-ab91-44ba9eed51aa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a09a8e6-6b19-4438-a7d9-4f285fd8eca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ddd169a-e1b5-4dca-9108-adab3b4805e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dc7f615-b8b7-42bd-ba02-2fd1f80004b2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d7470a1-ec77-42bf-8af6-16941d9816e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52f43bd-7e20-4b64-a1e8-086156e1e07a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a329b24-c0cd-4729-8d73-fb4ee6df11c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b12b2b5-dc65-4c71-9832-268b1aebeeb2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5f67143-c027-4ff7-806b-27a680508578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09829e1-2b41-45e1-8d49-d90c99349b9c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3a93742-8ac3-4b6a-9957-4d1fa0f66722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ceb0784-08f0-4567-bda7-607efff4ab12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702b899-785e-49da-a140-103b087b69a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cab5c81-884c-4606-ab8d-9048ed922402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588ad2c-d81b-4be2-ac23-e8a41b87e576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3272435-6b61-4396-824d-8770e5b6208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de80791-fe96-4c1b-b4fe-4a685b5b2c75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4e83e2e-db01-4927-a22c-bb852517f26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e085eec-6a42-4d12-a1e7-8f1980db8d5b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83c5109-4805-4d2c-a146-db357e36c59d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6e7737f-8d48-4d71-8578-d118c87cb69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865a689-1dc7-40bf-8e7a-856e21554f46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d3420e8-e26f-4af6-a107-164d2d4cc7b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5d556b7-15a6-46a0-b20e-7cb3196a5d7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e5c3d16-8b9b-4301-b2a9-2d822ba44841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e378b9f-611c-4832-832a-69f8e9a12041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5d25c10-9a4d-4fea-ba27-d77f81583f64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0697aef-2788-43c2-a409-d8eed4afd1a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8ee7a4c-49c8-48a4-99e8-02ad52739f45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3713bf3-bbc6-4a88-8a47-d8d0d776f04c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cac496c-2527-4a4f-953b-a90ab569640c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29bc2f4-9207-4dd6-b328-f98b4c63e37d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2bd0ea3-ccd7-40e4-a5be-48fa6a16e45a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a7eae4a-f03b-47d1-b483-76fbae542e13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2abdf55-41f0-4f63-8430-acd99a4c0965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64fbbdc-d328-4451-be1d-94f1e0aa275f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e851b44-3270-46ee-aa0a-b3a4e862f824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5481e4d-4470-4ad4-ad14-1ab2b82d6fc3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f9b63b9-7131-457c-be01-997a3103c9d4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41d0f70-0d96-4084-84a7-963801fe34b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9c2881d-baaa-4890-a646-fc8a6ad66c43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fe6485c-5888-45d3-b433-3274096b926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0d806b6-1a33-4727-994d-4ce281695e1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39d76f8-4057-4ce4-ad78-62313fef2c74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e6c9921-fca3-4d72-b385-9e584b2cca8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08922b7-010c-45c6-a5b8-966f606a4a58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4d367d4-593d-450b-863b-52f11f21b8e6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</PresentationFormat>
  <Paragraphs>0</Paragraphs>
  <Slides>57</Slides>
  <Notes>57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2024-11-11T22:33:39.043Z</dcterms:created>
  <dcterms:modified xsi:type="dcterms:W3CDTF">2024-11-11T22:33:39.043Z</dcterms:modified>
</cp:coreProperties>
</file>